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age_share_of_web_browsers" TargetMode="External"/><Relationship Id="rId2" Type="http://schemas.openxmlformats.org/officeDocument/2006/relationships/hyperlink" Target="https://en.wikipedia.org/wiki/Usage_share_of_web_browsers#Desktop_and_mobile_browser_us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browsers/browsers_stats.asp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статистиката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>
                <a:hlinkClick r:id="rId2"/>
              </a:rPr>
              <a:t>StatCounter</a:t>
            </a:r>
            <a:r>
              <a:rPr lang="bg-BG" dirty="0" smtClean="0"/>
              <a:t> </a:t>
            </a:r>
            <a:r>
              <a:rPr lang="bg-BG" dirty="0" smtClean="0"/>
              <a:t>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</a:t>
            </a:r>
            <a:r>
              <a:rPr lang="bg-BG" dirty="0" smtClean="0"/>
              <a:t>%.</a:t>
            </a:r>
            <a:endParaRPr lang="en-US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600" dirty="0" smtClean="0">
                <a:hlinkClick r:id="rId3"/>
              </a:rPr>
              <a:t>Usage Share of Browsers (Wikipedia)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4"/>
              </a:rPr>
              <a:t>Browser statistics (w3schools.com</a:t>
            </a:r>
            <a:r>
              <a:rPr lang="en-US" sz="2600" dirty="0" smtClean="0">
                <a:hlinkClick r:id="rId4"/>
              </a:rPr>
              <a:t>)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5654</TotalTime>
  <Words>3547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590</cp:revision>
  <dcterms:created xsi:type="dcterms:W3CDTF">2007-12-08T16:03:35Z</dcterms:created>
  <dcterms:modified xsi:type="dcterms:W3CDTF">2013-12-04T05:46:20Z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